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7"/>
  </p:notesMasterIdLst>
  <p:sldIdLst>
    <p:sldId id="256" r:id="rId2"/>
    <p:sldId id="346" r:id="rId3"/>
    <p:sldId id="347" r:id="rId4"/>
    <p:sldId id="274" r:id="rId5"/>
    <p:sldId id="345" r:id="rId6"/>
    <p:sldId id="323" r:id="rId7"/>
    <p:sldId id="268" r:id="rId8"/>
    <p:sldId id="278" r:id="rId9"/>
    <p:sldId id="331" r:id="rId10"/>
    <p:sldId id="276" r:id="rId11"/>
    <p:sldId id="280" r:id="rId12"/>
    <p:sldId id="282" r:id="rId13"/>
    <p:sldId id="272" r:id="rId14"/>
    <p:sldId id="284" r:id="rId15"/>
    <p:sldId id="332" r:id="rId16"/>
    <p:sldId id="285" r:id="rId17"/>
    <p:sldId id="287" r:id="rId18"/>
    <p:sldId id="291" r:id="rId19"/>
    <p:sldId id="289" r:id="rId20"/>
    <p:sldId id="293" r:id="rId21"/>
    <p:sldId id="333" r:id="rId22"/>
    <p:sldId id="295" r:id="rId23"/>
    <p:sldId id="297" r:id="rId24"/>
    <p:sldId id="299" r:id="rId25"/>
    <p:sldId id="301" r:id="rId26"/>
    <p:sldId id="303" r:id="rId27"/>
    <p:sldId id="334" r:id="rId28"/>
    <p:sldId id="305" r:id="rId29"/>
    <p:sldId id="307" r:id="rId30"/>
    <p:sldId id="310" r:id="rId31"/>
    <p:sldId id="311" r:id="rId32"/>
    <p:sldId id="314" r:id="rId33"/>
    <p:sldId id="335" r:id="rId34"/>
    <p:sldId id="315" r:id="rId35"/>
    <p:sldId id="317" r:id="rId36"/>
    <p:sldId id="319" r:id="rId37"/>
    <p:sldId id="336" r:id="rId38"/>
    <p:sldId id="324" r:id="rId39"/>
    <p:sldId id="325" r:id="rId40"/>
    <p:sldId id="326" r:id="rId41"/>
    <p:sldId id="337" r:id="rId42"/>
    <p:sldId id="327" r:id="rId43"/>
    <p:sldId id="330" r:id="rId44"/>
    <p:sldId id="328" r:id="rId45"/>
    <p:sldId id="338" r:id="rId46"/>
    <p:sldId id="329" r:id="rId47"/>
    <p:sldId id="339" r:id="rId48"/>
    <p:sldId id="340" r:id="rId49"/>
    <p:sldId id="341" r:id="rId50"/>
    <p:sldId id="342" r:id="rId51"/>
    <p:sldId id="343" r:id="rId52"/>
    <p:sldId id="344" r:id="rId53"/>
    <p:sldId id="321" r:id="rId54"/>
    <p:sldId id="348" r:id="rId55"/>
    <p:sldId id="349" r:id="rId5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UcRz0yymGbKqMDQeFMLX8g==" hashData="C5e0Pbw+UcNANbgvG5KQ6PzK5s6ZZZXtFv3vvf1Ak5hIX+CXyH/tXlETUwzklvf6OsAs204EUd9ZbDwkCTmN8g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53" autoAdjust="0"/>
    <p:restoredTop sz="94434" autoAdjust="0"/>
  </p:normalViewPr>
  <p:slideViewPr>
    <p:cSldViewPr snapToGrid="0">
      <p:cViewPr varScale="1">
        <p:scale>
          <a:sx n="64" d="100"/>
          <a:sy n="64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C7E60-F247-4666-82D9-590BF3362437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4FBDF-C911-46E2-A6DA-1715804CA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876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4FBDF-C911-46E2-A6DA-1715804CA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486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3CE-552E-4514-895A-86322868A89D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ADEA8-AB47-4067-BE63-1D9BA9BC2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4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1" name="click.wav"/>
          </p:stSnd>
        </p:sndAc>
      </p:transition>
    </mc:Choice>
    <mc:Fallback xmlns="">
      <p:transition spd="slow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3CE-552E-4514-895A-86322868A89D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ADEA8-AB47-4067-BE63-1D9BA9BC2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80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1" name="click.wav"/>
          </p:stSnd>
        </p:sndAc>
      </p:transition>
    </mc:Choice>
    <mc:Fallback xmlns="">
      <p:transition spd="slow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3CE-552E-4514-895A-86322868A89D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ADEA8-AB47-4067-BE63-1D9BA9BC2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17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1" name="click.wav"/>
          </p:stSnd>
        </p:sndAc>
      </p:transition>
    </mc:Choice>
    <mc:Fallback xmlns="">
      <p:transition spd="slow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3CE-552E-4514-895A-86322868A89D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ADEA8-AB47-4067-BE63-1D9BA9BC2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49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1" name="click.wav"/>
          </p:stSnd>
        </p:sndAc>
      </p:transition>
    </mc:Choice>
    <mc:Fallback xmlns="">
      <p:transition spd="slow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3CE-552E-4514-895A-86322868A89D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ADEA8-AB47-4067-BE63-1D9BA9BC2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225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1" name="click.wav"/>
          </p:stSnd>
        </p:sndAc>
      </p:transition>
    </mc:Choice>
    <mc:Fallback xmlns="">
      <p:transition spd="slow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3CE-552E-4514-895A-86322868A89D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ADEA8-AB47-4067-BE63-1D9BA9BC2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071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1" name="click.wav"/>
          </p:stSnd>
        </p:sndAc>
      </p:transition>
    </mc:Choice>
    <mc:Fallback xmlns="">
      <p:transition spd="slow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3CE-552E-4514-895A-86322868A89D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ADEA8-AB47-4067-BE63-1D9BA9BC2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45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1" name="click.wav"/>
          </p:stSnd>
        </p:sndAc>
      </p:transition>
    </mc:Choice>
    <mc:Fallback xmlns="">
      <p:transition spd="slow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3CE-552E-4514-895A-86322868A89D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ADEA8-AB47-4067-BE63-1D9BA9BC2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0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1" name="click.wav"/>
          </p:stSnd>
        </p:sndAc>
      </p:transition>
    </mc:Choice>
    <mc:Fallback xmlns="">
      <p:transition spd="slow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3CE-552E-4514-895A-86322868A89D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ADEA8-AB47-4067-BE63-1D9BA9BC2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92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1" name="click.wav"/>
          </p:stSnd>
        </p:sndAc>
      </p:transition>
    </mc:Choice>
    <mc:Fallback xmlns="">
      <p:transition spd="slow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3CE-552E-4514-895A-86322868A89D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ADEA8-AB47-4067-BE63-1D9BA9BC2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014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1" name="click.wav"/>
          </p:stSnd>
        </p:sndAc>
      </p:transition>
    </mc:Choice>
    <mc:Fallback xmlns="">
      <p:transition spd="slow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A3CE-552E-4514-895A-86322868A89D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ADEA8-AB47-4067-BE63-1D9BA9BC2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3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1" name="click.wav"/>
          </p:stSnd>
        </p:sndAc>
      </p:transition>
    </mc:Choice>
    <mc:Fallback xmlns="">
      <p:transition spd="slow">
        <p:circle/>
        <p:sndAc>
          <p:stSnd>
            <p:snd r:embed="rId3" name="click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9A3CE-552E-4514-895A-86322868A89D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ADEA8-AB47-4067-BE63-1D9BA9BC2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13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13" name="click.wav"/>
          </p:stSnd>
        </p:sndAc>
      </p:transition>
    </mc:Choice>
    <mc:Fallback xmlns="">
      <p:transition spd="slow">
        <p:circle/>
        <p:sndAc>
          <p:stSnd>
            <p:snd r:embed="rId14" name="click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CogworxABC.com	 ©2018	 Cogworx™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1122363"/>
            <a:ext cx="12192000" cy="4316412"/>
          </a:xfrm>
        </p:spPr>
        <p:txBody>
          <a:bodyPr>
            <a:noAutofit/>
          </a:bodyPr>
          <a:lstStyle/>
          <a:p>
            <a:pPr algn="ctr"/>
            <a:r>
              <a:rPr lang="en-US" sz="16600" b="1" dirty="0">
                <a:latin typeface="Arial" panose="020B0604020202020204" pitchFamily="34" charset="0"/>
                <a:cs typeface="Arial" panose="020B0604020202020204" pitchFamily="34" charset="0"/>
              </a:rPr>
              <a:t>Time Will Tell</a:t>
            </a:r>
          </a:p>
        </p:txBody>
      </p:sp>
    </p:spTree>
    <p:extLst>
      <p:ext uri="{BB962C8B-B14F-4D97-AF65-F5344CB8AC3E}">
        <p14:creationId xmlns:p14="http://schemas.microsoft.com/office/powerpoint/2010/main" val="2818433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3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300" y="0"/>
            <a:ext cx="7339013" cy="6858000"/>
          </a:xfrm>
        </p:spPr>
      </p:pic>
      <p:cxnSp>
        <p:nvCxnSpPr>
          <p:cNvPr id="6" name="Straight Arrow Connector 5"/>
          <p:cNvCxnSpPr/>
          <p:nvPr/>
        </p:nvCxnSpPr>
        <p:spPr>
          <a:xfrm flipV="1">
            <a:off x="5966668" y="3429000"/>
            <a:ext cx="2524836" cy="109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 rot="7388060">
            <a:off x="4643033" y="3923590"/>
            <a:ext cx="1906796" cy="515346"/>
          </a:xfrm>
          <a:prstGeom prst="rightArrow">
            <a:avLst>
              <a:gd name="adj1" fmla="val 38680"/>
              <a:gd name="adj2" fmla="val 5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11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450" y="0"/>
            <a:ext cx="7272338" cy="6626225"/>
          </a:xfr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6084465" y="1096797"/>
            <a:ext cx="1" cy="2103650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 rot="19926296">
            <a:off x="5955893" y="2740025"/>
            <a:ext cx="1823913" cy="36142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449" y="0"/>
            <a:ext cx="7186613" cy="6700838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6050754" y="3350419"/>
            <a:ext cx="1" cy="2171510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 rot="8851630">
            <a:off x="4081706" y="3719955"/>
            <a:ext cx="2032972" cy="35391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183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886" y="0"/>
            <a:ext cx="7186613" cy="6858000"/>
          </a:xfrm>
        </p:spPr>
      </p:pic>
      <p:cxnSp>
        <p:nvCxnSpPr>
          <p:cNvPr id="6" name="Straight Arrow Connector 5"/>
          <p:cNvCxnSpPr/>
          <p:nvPr/>
        </p:nvCxnSpPr>
        <p:spPr>
          <a:xfrm flipH="1">
            <a:off x="3996775" y="3429000"/>
            <a:ext cx="2125417" cy="1074904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 rot="1753330">
            <a:off x="5895695" y="3740080"/>
            <a:ext cx="2186771" cy="34327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980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163" y="0"/>
            <a:ext cx="7300912" cy="6858000"/>
          </a:xfrm>
        </p:spPr>
      </p:pic>
      <p:cxnSp>
        <p:nvCxnSpPr>
          <p:cNvPr id="6" name="Straight Arrow Connector 5"/>
          <p:cNvCxnSpPr/>
          <p:nvPr/>
        </p:nvCxnSpPr>
        <p:spPr>
          <a:xfrm flipH="1">
            <a:off x="4845599" y="3416490"/>
            <a:ext cx="1265608" cy="1904967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 rot="18096789">
            <a:off x="5616607" y="2485966"/>
            <a:ext cx="1844608" cy="37903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7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266" y="0"/>
            <a:ext cx="7272338" cy="6858000"/>
          </a:xfrm>
        </p:spPr>
      </p:pic>
      <p:cxnSp>
        <p:nvCxnSpPr>
          <p:cNvPr id="6" name="Straight Arrow Connector 5"/>
          <p:cNvCxnSpPr/>
          <p:nvPr/>
        </p:nvCxnSpPr>
        <p:spPr>
          <a:xfrm flipV="1">
            <a:off x="6048485" y="1401669"/>
            <a:ext cx="0" cy="2119161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 rot="5400000">
            <a:off x="5126678" y="4237503"/>
            <a:ext cx="1772413" cy="33906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662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875" y="0"/>
            <a:ext cx="7329488" cy="6858000"/>
          </a:xfrm>
        </p:spPr>
      </p:pic>
      <p:cxnSp>
        <p:nvCxnSpPr>
          <p:cNvPr id="6" name="Straight Arrow Connector 5"/>
          <p:cNvCxnSpPr/>
          <p:nvPr/>
        </p:nvCxnSpPr>
        <p:spPr>
          <a:xfrm flipH="1">
            <a:off x="3517298" y="3429000"/>
            <a:ext cx="2388358" cy="13648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ight Arrow 6"/>
          <p:cNvSpPr/>
          <p:nvPr/>
        </p:nvSpPr>
        <p:spPr>
          <a:xfrm rot="16200000">
            <a:off x="5284557" y="2431976"/>
            <a:ext cx="1618123" cy="37592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9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313" y="0"/>
            <a:ext cx="7229475" cy="6858000"/>
          </a:xfrm>
        </p:spPr>
      </p:pic>
      <p:cxnSp>
        <p:nvCxnSpPr>
          <p:cNvPr id="6" name="Straight Arrow Connector 5"/>
          <p:cNvCxnSpPr/>
          <p:nvPr/>
        </p:nvCxnSpPr>
        <p:spPr>
          <a:xfrm flipV="1">
            <a:off x="6115050" y="1450481"/>
            <a:ext cx="1261222" cy="1853991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 rot="12596366">
            <a:off x="4389105" y="2828600"/>
            <a:ext cx="1898172" cy="3379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529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738" y="0"/>
            <a:ext cx="7243761" cy="6858000"/>
          </a:xfr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6093617" y="1246909"/>
            <a:ext cx="1" cy="2127357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 rot="5400000">
            <a:off x="5251829" y="4035213"/>
            <a:ext cx="1683578" cy="36168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24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738" y="16703"/>
            <a:ext cx="7286625" cy="6715125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6115050" y="3374265"/>
            <a:ext cx="2084364" cy="1257111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 rot="3316697">
            <a:off x="5634873" y="4016862"/>
            <a:ext cx="1963585" cy="32861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60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Instructions: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56347"/>
            <a:ext cx="10515600" cy="5057846"/>
          </a:xfrm>
        </p:spPr>
        <p:txBody>
          <a:bodyPr>
            <a:noAutofit/>
          </a:bodyPr>
          <a:lstStyle/>
          <a:p>
            <a:pPr marL="514350" indent="-514350" algn="ctr">
              <a:buFont typeface="+mj-lt"/>
              <a:buAutoNum type="arabicPeriod"/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Add the two numbers being    pointed to on the clock.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Determine if the sum of the two numbers is even or odd.</a:t>
            </a:r>
          </a:p>
        </p:txBody>
      </p:sp>
    </p:spTree>
    <p:extLst>
      <p:ext uri="{BB962C8B-B14F-4D97-AF65-F5344CB8AC3E}">
        <p14:creationId xmlns:p14="http://schemas.microsoft.com/office/powerpoint/2010/main" val="3325239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3" name="click.wav"/>
          </p:stSnd>
        </p:sndAc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025" y="0"/>
            <a:ext cx="7258050" cy="6858000"/>
          </a:xfrm>
        </p:spPr>
      </p:pic>
      <p:cxnSp>
        <p:nvCxnSpPr>
          <p:cNvPr id="6" name="Straight Arrow Connector 5"/>
          <p:cNvCxnSpPr/>
          <p:nvPr/>
        </p:nvCxnSpPr>
        <p:spPr>
          <a:xfrm flipV="1">
            <a:off x="6105664" y="1241536"/>
            <a:ext cx="42071" cy="2187464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 rot="8937188">
            <a:off x="4318725" y="3741676"/>
            <a:ext cx="1801950" cy="404826"/>
          </a:xfrm>
          <a:prstGeom prst="rightArrow">
            <a:avLst>
              <a:gd name="adj1" fmla="val 52305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67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024" y="0"/>
            <a:ext cx="7229475" cy="6858000"/>
          </a:xfrm>
        </p:spPr>
      </p:pic>
      <p:cxnSp>
        <p:nvCxnSpPr>
          <p:cNvPr id="6" name="Straight Arrow Connector 5"/>
          <p:cNvCxnSpPr/>
          <p:nvPr/>
        </p:nvCxnSpPr>
        <p:spPr>
          <a:xfrm flipV="1">
            <a:off x="6100761" y="3391860"/>
            <a:ext cx="2400323" cy="1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 rot="10800000">
            <a:off x="4132175" y="3222326"/>
            <a:ext cx="1968586" cy="33906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71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164" y="0"/>
            <a:ext cx="7272336" cy="6743700"/>
          </a:xfrm>
        </p:spPr>
      </p:pic>
      <p:cxnSp>
        <p:nvCxnSpPr>
          <p:cNvPr id="9" name="Straight Arrow Connector 8"/>
          <p:cNvCxnSpPr/>
          <p:nvPr/>
        </p:nvCxnSpPr>
        <p:spPr>
          <a:xfrm flipH="1">
            <a:off x="6054434" y="3371850"/>
            <a:ext cx="24898" cy="200266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ight Arrow 2"/>
          <p:cNvSpPr/>
          <p:nvPr/>
        </p:nvSpPr>
        <p:spPr>
          <a:xfrm rot="10800000" flipV="1">
            <a:off x="4179110" y="3209842"/>
            <a:ext cx="2008408" cy="32401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07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738" y="39232"/>
            <a:ext cx="7243761" cy="6818767"/>
          </a:xfr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4181763" y="2396498"/>
            <a:ext cx="1911853" cy="1107666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 rot="19594870">
            <a:off x="6026166" y="2819649"/>
            <a:ext cx="1789571" cy="29227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502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024" y="0"/>
            <a:ext cx="7229475" cy="6858000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6100761" y="3419952"/>
            <a:ext cx="2326591" cy="12520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 rot="1988466">
            <a:off x="5880057" y="3764359"/>
            <a:ext cx="1908368" cy="38172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76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0"/>
            <a:ext cx="7215188" cy="6858000"/>
          </a:xfrm>
        </p:spPr>
      </p:pic>
      <p:cxnSp>
        <p:nvCxnSpPr>
          <p:cNvPr id="6" name="Straight Arrow Connector 5"/>
          <p:cNvCxnSpPr/>
          <p:nvPr/>
        </p:nvCxnSpPr>
        <p:spPr>
          <a:xfrm flipH="1">
            <a:off x="6099128" y="3528414"/>
            <a:ext cx="23066" cy="2052344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ight Arrow 6"/>
          <p:cNvSpPr/>
          <p:nvPr/>
        </p:nvSpPr>
        <p:spPr>
          <a:xfrm rot="1755528">
            <a:off x="5947691" y="3715062"/>
            <a:ext cx="1961752" cy="38465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40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025" y="0"/>
            <a:ext cx="7215188" cy="6858000"/>
          </a:xfrm>
        </p:spPr>
      </p:pic>
      <p:cxnSp>
        <p:nvCxnSpPr>
          <p:cNvPr id="6" name="Straight Arrow Connector 5"/>
          <p:cNvCxnSpPr/>
          <p:nvPr/>
        </p:nvCxnSpPr>
        <p:spPr>
          <a:xfrm flipH="1">
            <a:off x="3631833" y="3429000"/>
            <a:ext cx="2461786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 rot="7341231">
            <a:off x="4761025" y="3936378"/>
            <a:ext cx="1734084" cy="36313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5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738" y="0"/>
            <a:ext cx="7229475" cy="6858000"/>
          </a:xfrm>
        </p:spPr>
      </p:pic>
      <p:cxnSp>
        <p:nvCxnSpPr>
          <p:cNvPr id="6" name="Straight Arrow Connector 5"/>
          <p:cNvCxnSpPr/>
          <p:nvPr/>
        </p:nvCxnSpPr>
        <p:spPr>
          <a:xfrm flipV="1">
            <a:off x="6086475" y="1309839"/>
            <a:ext cx="25259" cy="2119161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 rot="5400000">
            <a:off x="5245532" y="4133023"/>
            <a:ext cx="1681885" cy="33906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427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025" y="0"/>
            <a:ext cx="7229475" cy="6858000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6100762" y="3429000"/>
            <a:ext cx="1218500" cy="1838314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 rot="16200000">
            <a:off x="5241520" y="2364266"/>
            <a:ext cx="1718484" cy="41098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867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312" y="0"/>
            <a:ext cx="7215187" cy="6858000"/>
          </a:xfrm>
        </p:spPr>
      </p:pic>
      <p:cxnSp>
        <p:nvCxnSpPr>
          <p:cNvPr id="6" name="Straight Arrow Connector 5"/>
          <p:cNvCxnSpPr/>
          <p:nvPr/>
        </p:nvCxnSpPr>
        <p:spPr>
          <a:xfrm flipV="1">
            <a:off x="6125583" y="1417011"/>
            <a:ext cx="0" cy="2011988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>
            <a:off x="6107905" y="3201673"/>
            <a:ext cx="1719276" cy="45465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27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825625"/>
            <a:ext cx="121920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3. Finally, keep count of each occurrence of 6 o’clock.</a:t>
            </a:r>
          </a:p>
        </p:txBody>
      </p:sp>
    </p:spTree>
    <p:extLst>
      <p:ext uri="{BB962C8B-B14F-4D97-AF65-F5344CB8AC3E}">
        <p14:creationId xmlns:p14="http://schemas.microsoft.com/office/powerpoint/2010/main" val="172511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3" name="click.wav"/>
          </p:stSnd>
        </p:sndAc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738" y="100014"/>
            <a:ext cx="7267575" cy="6757852"/>
          </a:xfrm>
        </p:spPr>
      </p:pic>
      <p:cxnSp>
        <p:nvCxnSpPr>
          <p:cNvPr id="6" name="Straight Arrow Connector 5"/>
          <p:cNvCxnSpPr/>
          <p:nvPr/>
        </p:nvCxnSpPr>
        <p:spPr>
          <a:xfrm flipH="1">
            <a:off x="3953620" y="3438654"/>
            <a:ext cx="2151905" cy="1225945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 rot="18125614">
            <a:off x="5658298" y="2378302"/>
            <a:ext cx="1944169" cy="40226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297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163" y="0"/>
            <a:ext cx="7300912" cy="6858000"/>
          </a:xfrm>
        </p:spPr>
      </p:pic>
      <p:cxnSp>
        <p:nvCxnSpPr>
          <p:cNvPr id="6" name="Straight Arrow Connector 5"/>
          <p:cNvCxnSpPr/>
          <p:nvPr/>
        </p:nvCxnSpPr>
        <p:spPr>
          <a:xfrm flipH="1">
            <a:off x="4874366" y="3429000"/>
            <a:ext cx="1219253" cy="2003869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 rot="3552392">
            <a:off x="5635240" y="4014992"/>
            <a:ext cx="1839015" cy="34703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63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737" y="0"/>
            <a:ext cx="7272337" cy="6696075"/>
          </a:xfrm>
        </p:spPr>
      </p:pic>
      <p:cxnSp>
        <p:nvCxnSpPr>
          <p:cNvPr id="6" name="Straight Arrow Connector 5"/>
          <p:cNvCxnSpPr/>
          <p:nvPr/>
        </p:nvCxnSpPr>
        <p:spPr>
          <a:xfrm flipV="1">
            <a:off x="6060772" y="1138285"/>
            <a:ext cx="47133" cy="2209752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 rot="10800000">
            <a:off x="4015721" y="3130752"/>
            <a:ext cx="2045051" cy="43457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6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024" y="0"/>
            <a:ext cx="7243763" cy="6700838"/>
          </a:xfr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6143502" y="1326261"/>
            <a:ext cx="2" cy="2024158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 rot="5400000">
            <a:off x="5138539" y="4150251"/>
            <a:ext cx="1938731" cy="33906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32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738" y="0"/>
            <a:ext cx="7258050" cy="6858000"/>
          </a:xfrm>
        </p:spPr>
      </p:pic>
      <p:cxnSp>
        <p:nvCxnSpPr>
          <p:cNvPr id="6" name="Straight Arrow Connector 5"/>
          <p:cNvCxnSpPr/>
          <p:nvPr/>
        </p:nvCxnSpPr>
        <p:spPr>
          <a:xfrm flipH="1">
            <a:off x="4878654" y="3429000"/>
            <a:ext cx="1222108" cy="1976573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 rot="5400000">
            <a:off x="5149753" y="4181559"/>
            <a:ext cx="1902018" cy="39690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75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026" y="0"/>
            <a:ext cx="7229474" cy="6696075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6100763" y="3348037"/>
            <a:ext cx="2244423" cy="1266888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 rot="10800000">
            <a:off x="4293722" y="3158730"/>
            <a:ext cx="1807041" cy="37861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514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025" y="0"/>
            <a:ext cx="7243763" cy="6858000"/>
          </a:xfr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3575617" y="3428999"/>
            <a:ext cx="2532289" cy="1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>
            <a:off x="6107906" y="3247475"/>
            <a:ext cx="1929243" cy="36305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257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738" y="0"/>
            <a:ext cx="7258050" cy="6858000"/>
          </a:xfr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6107787" y="1277446"/>
            <a:ext cx="2" cy="2095410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 rot="5400000">
            <a:off x="5131397" y="4228832"/>
            <a:ext cx="1938731" cy="33906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387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450" y="0"/>
            <a:ext cx="7200900" cy="6858000"/>
          </a:xfr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3525611" y="3424530"/>
            <a:ext cx="2532289" cy="1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 rot="14371104">
            <a:off x="4693005" y="2448210"/>
            <a:ext cx="1929243" cy="36305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07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888" y="42007"/>
            <a:ext cx="7200899" cy="6696075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6129337" y="3390044"/>
            <a:ext cx="1241940" cy="1968908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 rot="8705958">
            <a:off x="4426226" y="3766299"/>
            <a:ext cx="1929243" cy="36457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56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738" y="0"/>
            <a:ext cx="7243762" cy="6858000"/>
          </a:xfrm>
        </p:spPr>
      </p:pic>
      <p:cxnSp>
        <p:nvCxnSpPr>
          <p:cNvPr id="6" name="Straight Arrow Connector 5"/>
          <p:cNvCxnSpPr/>
          <p:nvPr/>
        </p:nvCxnSpPr>
        <p:spPr>
          <a:xfrm flipV="1">
            <a:off x="6093618" y="1417013"/>
            <a:ext cx="1" cy="2011987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 rot="12690856">
            <a:off x="4266941" y="2767795"/>
            <a:ext cx="1876438" cy="33906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3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025" y="0"/>
            <a:ext cx="7258049" cy="6696075"/>
          </a:xfr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6115049" y="1101205"/>
            <a:ext cx="27739" cy="2246832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 rot="17975428">
            <a:off x="5657290" y="2390290"/>
            <a:ext cx="1929243" cy="36457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74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162" y="0"/>
            <a:ext cx="7286625" cy="6858000"/>
          </a:xfr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4147742" y="2293218"/>
            <a:ext cx="1938732" cy="1038506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 rot="10800000">
            <a:off x="4147743" y="3259466"/>
            <a:ext cx="1938731" cy="33906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4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163" y="0"/>
            <a:ext cx="7300912" cy="6696075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6037905" y="3352860"/>
            <a:ext cx="2607601" cy="80731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 rot="2129577">
            <a:off x="5819684" y="3693042"/>
            <a:ext cx="1929243" cy="36457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66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313" y="0"/>
            <a:ext cx="7243762" cy="6858000"/>
          </a:xfrm>
        </p:spPr>
      </p:pic>
      <p:cxnSp>
        <p:nvCxnSpPr>
          <p:cNvPr id="6" name="Straight Arrow Connector 5"/>
          <p:cNvCxnSpPr/>
          <p:nvPr/>
        </p:nvCxnSpPr>
        <p:spPr>
          <a:xfrm flipH="1">
            <a:off x="4941565" y="3429000"/>
            <a:ext cx="1180628" cy="1980783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 rot="5400000">
            <a:off x="5157572" y="4211336"/>
            <a:ext cx="1929243" cy="36457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386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0"/>
            <a:ext cx="7172325" cy="6696075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6100762" y="3348037"/>
            <a:ext cx="2607601" cy="80731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 rot="14176834">
            <a:off x="4626028" y="2342952"/>
            <a:ext cx="1929243" cy="36457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731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450" y="0"/>
            <a:ext cx="7286625" cy="6858000"/>
          </a:xfrm>
        </p:spPr>
      </p:pic>
      <p:cxnSp>
        <p:nvCxnSpPr>
          <p:cNvPr id="6" name="Straight Arrow Connector 5"/>
          <p:cNvCxnSpPr>
            <a:cxnSpLocks/>
          </p:cNvCxnSpPr>
          <p:nvPr/>
        </p:nvCxnSpPr>
        <p:spPr>
          <a:xfrm flipH="1" flipV="1">
            <a:off x="6096000" y="1349115"/>
            <a:ext cx="26075" cy="2214197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 rot="5400000">
            <a:off x="5131396" y="4228832"/>
            <a:ext cx="1938731" cy="33906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9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451" y="0"/>
            <a:ext cx="7229474" cy="6858000"/>
          </a:xfrm>
        </p:spPr>
      </p:pic>
      <p:cxnSp>
        <p:nvCxnSpPr>
          <p:cNvPr id="6" name="Straight Arrow Connector 5"/>
          <p:cNvCxnSpPr/>
          <p:nvPr/>
        </p:nvCxnSpPr>
        <p:spPr>
          <a:xfrm flipH="1">
            <a:off x="4891559" y="3429000"/>
            <a:ext cx="1180628" cy="1980783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 rot="16200000">
            <a:off x="5107566" y="2282093"/>
            <a:ext cx="1929243" cy="36457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381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450" y="0"/>
            <a:ext cx="7258049" cy="6696075"/>
          </a:xfrm>
        </p:spPr>
      </p:pic>
      <p:cxnSp>
        <p:nvCxnSpPr>
          <p:cNvPr id="6" name="Straight Arrow Connector 5"/>
          <p:cNvCxnSpPr/>
          <p:nvPr/>
        </p:nvCxnSpPr>
        <p:spPr>
          <a:xfrm flipH="1">
            <a:off x="4905846" y="3348037"/>
            <a:ext cx="1180628" cy="1980783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 rot="9062643">
            <a:off x="3971067" y="3670992"/>
            <a:ext cx="2192489" cy="36457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97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738" y="0"/>
            <a:ext cx="7300911" cy="6696075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6122193" y="3348037"/>
            <a:ext cx="1164201" cy="1922399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 rot="12512958">
            <a:off x="4093416" y="2680911"/>
            <a:ext cx="2192489" cy="36457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6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450" y="0"/>
            <a:ext cx="7315200" cy="6696075"/>
          </a:xfr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4872707" y="1505958"/>
            <a:ext cx="1228128" cy="1842079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 rot="19977780">
            <a:off x="5936476" y="2721362"/>
            <a:ext cx="2192489" cy="36457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738" y="0"/>
            <a:ext cx="7258050" cy="6715125"/>
          </a:xfrm>
        </p:spPr>
      </p:pic>
      <p:cxnSp>
        <p:nvCxnSpPr>
          <p:cNvPr id="6" name="Straight Arrow Connector 5"/>
          <p:cNvCxnSpPr/>
          <p:nvPr/>
        </p:nvCxnSpPr>
        <p:spPr>
          <a:xfrm flipV="1">
            <a:off x="6107790" y="1345575"/>
            <a:ext cx="1" cy="2011987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 rot="5400000">
            <a:off x="5162544" y="4126247"/>
            <a:ext cx="1876438" cy="33906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5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025" y="0"/>
            <a:ext cx="7272337" cy="6715125"/>
          </a:xfr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4894064" y="1515483"/>
            <a:ext cx="1228128" cy="1842079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 rot="5400000">
            <a:off x="5065990" y="4231479"/>
            <a:ext cx="2112404" cy="36457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4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739" y="0"/>
            <a:ext cx="7272336" cy="6858000"/>
          </a:xfrm>
        </p:spPr>
      </p:pic>
      <p:cxnSp>
        <p:nvCxnSpPr>
          <p:cNvPr id="6" name="Straight Arrow Connector 5"/>
          <p:cNvCxnSpPr/>
          <p:nvPr/>
        </p:nvCxnSpPr>
        <p:spPr>
          <a:xfrm flipV="1">
            <a:off x="6107907" y="2335065"/>
            <a:ext cx="1800080" cy="1093935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 rot="8863188">
            <a:off x="4205930" y="3795907"/>
            <a:ext cx="2112404" cy="36457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604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313" y="0"/>
            <a:ext cx="7186611" cy="6696075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6093617" y="3452936"/>
            <a:ext cx="1" cy="2113807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 rot="16200000">
            <a:off x="5117644" y="2189778"/>
            <a:ext cx="1951947" cy="36457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33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887413"/>
            <a:ext cx="12192000" cy="5289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to Finish!</a:t>
            </a:r>
          </a:p>
        </p:txBody>
      </p:sp>
    </p:spTree>
    <p:extLst>
      <p:ext uri="{BB962C8B-B14F-4D97-AF65-F5344CB8AC3E}">
        <p14:creationId xmlns:p14="http://schemas.microsoft.com/office/powerpoint/2010/main" val="2398466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3" name="click.wav"/>
          </p:stSnd>
        </p:sndAc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082072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clocks had 6 o’clock?</a:t>
            </a:r>
          </a:p>
        </p:txBody>
      </p:sp>
    </p:spTree>
    <p:extLst>
      <p:ext uri="{BB962C8B-B14F-4D97-AF65-F5344CB8AC3E}">
        <p14:creationId xmlns:p14="http://schemas.microsoft.com/office/powerpoint/2010/main" val="308871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3" name="click.wav"/>
          </p:stSnd>
        </p:sndAc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363" y="365124"/>
            <a:ext cx="11015662" cy="2678113"/>
          </a:xfrm>
        </p:spPr>
        <p:txBody>
          <a:bodyPr>
            <a:noAutofit/>
          </a:bodyPr>
          <a:lstStyle/>
          <a:p>
            <a:pPr algn="ctr"/>
            <a:r>
              <a:rPr lang="en-US" sz="1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last clock was 12:30!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081" y="3286126"/>
            <a:ext cx="4086226" cy="336232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39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448669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3" name="click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163" y="0"/>
            <a:ext cx="7272337" cy="6715125"/>
          </a:xfr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4140599" y="2305589"/>
            <a:ext cx="1938732" cy="1038506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 rot="10800000">
            <a:off x="4140600" y="3188028"/>
            <a:ext cx="1938731" cy="33906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976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450" y="60101"/>
            <a:ext cx="7243763" cy="6797899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6061730" y="3459050"/>
            <a:ext cx="17601" cy="2132015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ight Arrow 6"/>
          <p:cNvSpPr/>
          <p:nvPr/>
        </p:nvSpPr>
        <p:spPr>
          <a:xfrm>
            <a:off x="6079331" y="3247510"/>
            <a:ext cx="1924868" cy="42308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669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875" y="0"/>
            <a:ext cx="7300913" cy="6858000"/>
          </a:xfrm>
          <a:ln>
            <a:solidFill>
              <a:schemeClr val="bg1"/>
            </a:solidFill>
          </a:ln>
        </p:spPr>
      </p:pic>
      <p:cxnSp>
        <p:nvCxnSpPr>
          <p:cNvPr id="6" name="Straight Arrow Connector 5"/>
          <p:cNvCxnSpPr/>
          <p:nvPr/>
        </p:nvCxnSpPr>
        <p:spPr>
          <a:xfrm flipH="1">
            <a:off x="3678060" y="3408294"/>
            <a:ext cx="2401271" cy="19719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 rot="3273098">
            <a:off x="5607622" y="4007377"/>
            <a:ext cx="1917487" cy="39658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88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025" y="0"/>
            <a:ext cx="7186613" cy="6700838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6079331" y="3350419"/>
            <a:ext cx="1177168" cy="1823447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 rot="16200000">
            <a:off x="5252387" y="2353941"/>
            <a:ext cx="1653888" cy="33906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click.wav"/>
          </p:stSnd>
        </p:sndAc>
      </p:transition>
    </mc:Choice>
    <mc:Fallback xmlns="">
      <p:transition spd="slow">
        <p:circle/>
        <p:sndAc>
          <p:stSnd>
            <p:snd r:embed="rId4" name="click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Widescreen</PresentationFormat>
  <Paragraphs>11</Paragraphs>
  <Slides>55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0" baseType="lpstr">
      <vt:lpstr>Arial</vt:lpstr>
      <vt:lpstr>Calibri</vt:lpstr>
      <vt:lpstr>Calibri Light</vt:lpstr>
      <vt:lpstr>Times New Roman</vt:lpstr>
      <vt:lpstr>Office Theme</vt:lpstr>
      <vt:lpstr>Time Will Tell</vt:lpstr>
      <vt:lpstr>Instructions: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last clock was 12:30!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Backwards Clock</dc:title>
  <dc:creator/>
  <cp:lastModifiedBy/>
  <cp:revision>44</cp:revision>
  <dcterms:created xsi:type="dcterms:W3CDTF">2018-03-05T17:31:42Z</dcterms:created>
  <dcterms:modified xsi:type="dcterms:W3CDTF">2022-04-21T22:51:52Z</dcterms:modified>
</cp:coreProperties>
</file>